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food order&#10;&#10;AI-generated content may be incorrect.">
            <a:extLst>
              <a:ext uri="{FF2B5EF4-FFF2-40B4-BE49-F238E27FC236}">
                <a16:creationId xmlns:a16="http://schemas.microsoft.com/office/drawing/2014/main" id="{73596F51-5FE6-4DDF-200B-C53840FF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69" y="1014124"/>
            <a:ext cx="7350144" cy="49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2D3B5-55D8-824B-5371-2E66F07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12" y="2288402"/>
            <a:ext cx="6769064" cy="35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BF215BB6-3E26-2ED6-0270-7D99039D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7" y="1335559"/>
            <a:ext cx="3078240" cy="20393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A3538-49A3-80C5-853F-2D1825DA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1659896"/>
            <a:ext cx="3116258" cy="172173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DFF179F-F91B-7581-014C-3EEC140E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1" y="3537183"/>
            <a:ext cx="1566775" cy="2392024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015922-F380-BEFF-4ACF-D345002C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3537183"/>
            <a:ext cx="3116258" cy="171394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your table and spend some time together with family or friends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A3DA-2A2B-DFCC-61A9-128AF93B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45" y="2103967"/>
            <a:ext cx="6896498" cy="3740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6" y="234526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View and Update how your customers see your restaurant on the website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300"/>
              <a:t>Admin panel - Dishes</a:t>
            </a:r>
            <a:endParaRPr lang="en-GB" sz="33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9527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999" y="1695878"/>
            <a:ext cx="4819903" cy="3775456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A029F4-A9AD-F343-63AE-7CC18D4ED5AC}"/>
              </a:ext>
            </a:extLst>
          </p:cNvPr>
          <p:cNvSpPr/>
          <p:nvPr/>
        </p:nvSpPr>
        <p:spPr>
          <a:xfrm>
            <a:off x="70008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FE2D7F-D319-0E40-5CB3-ABB59DA5FFB3}"/>
              </a:ext>
            </a:extLst>
          </p:cNvPr>
          <p:cNvSpPr/>
          <p:nvPr/>
        </p:nvSpPr>
        <p:spPr>
          <a:xfrm>
            <a:off x="103420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Всичко в едно</a:t>
            </a:r>
            <a:endParaRPr lang="en-US" sz="3100" kern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C09B60-8EA9-7D2A-94E3-26DDCAA78EAA}"/>
              </a:ext>
            </a:extLst>
          </p:cNvPr>
          <p:cNvSpPr/>
          <p:nvPr/>
        </p:nvSpPr>
        <p:spPr>
          <a:xfrm>
            <a:off x="437539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246E22-B6C7-D52B-BD56-4D89CA045E59}"/>
              </a:ext>
            </a:extLst>
          </p:cNvPr>
          <p:cNvSpPr/>
          <p:nvPr/>
        </p:nvSpPr>
        <p:spPr>
          <a:xfrm>
            <a:off x="470951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Дава повече възможностти за развитие</a:t>
            </a:r>
            <a:endParaRPr lang="en-US" sz="3100" kern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889CFF-8ACB-436B-05C5-06E22DD6F998}"/>
              </a:ext>
            </a:extLst>
          </p:cNvPr>
          <p:cNvSpPr/>
          <p:nvPr/>
        </p:nvSpPr>
        <p:spPr>
          <a:xfrm>
            <a:off x="805070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60E5F3-C5A1-4BB4-B444-C200437BFD4D}"/>
              </a:ext>
            </a:extLst>
          </p:cNvPr>
          <p:cNvSpPr/>
          <p:nvPr/>
        </p:nvSpPr>
        <p:spPr>
          <a:xfrm>
            <a:off x="838482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Потенциял за реализация</a:t>
            </a:r>
            <a:endParaRPr lang="en-US" sz="3100" kern="1200" dirty="0"/>
          </a:p>
        </p:txBody>
      </p:sp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669361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4" y="3306744"/>
            <a:ext cx="4965855" cy="2744806"/>
          </a:xfrm>
          <a:prstGeom prst="rect">
            <a:avLst/>
          </a:prstGeom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9A110398-4FEC-991C-4FFB-75E8919ED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79" y="958850"/>
            <a:ext cx="3124899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Admin panel – creating orders for customers</a:t>
            </a:r>
            <a:endParaRPr lang="en-GB" sz="28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A6028D-BB5A-7C89-AFC4-6D6D425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r="11377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6" name="Content Placeholder 5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57365523-B2FB-868E-111D-B4B2F0CD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037258"/>
            <a:ext cx="5128862" cy="27311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46FA58-E0B1-0129-1287-C27EF6E7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901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39439-5C03-CC50-1EE1-F78B5736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8391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can now see that they have changed their status both on the admin’s side and customer’s side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DD58FE-CAA1-AF01-A803-6151F488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146246"/>
            <a:ext cx="5128862" cy="25131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/>
              <a:t>surved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CA7C42F4-01DC-9190-5827-C31F6357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8" y="2405921"/>
            <a:ext cx="2269271" cy="3813903"/>
          </a:xfrm>
          <a:prstGeom prst="rect">
            <a:avLst/>
          </a:prstGeom>
        </p:spPr>
      </p:pic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FC04C870-039A-2C42-5B05-694591C5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64" y="2842826"/>
            <a:ext cx="3257720" cy="2940092"/>
          </a:xfrm>
          <a:prstGeom prst="rect">
            <a:avLst/>
          </a:prstGeom>
        </p:spPr>
      </p:pic>
      <p:pic>
        <p:nvPicPr>
          <p:cNvPr id="5" name="Content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BD3512B0-B37F-4AA8-400D-29EE5070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3552445"/>
            <a:ext cx="4032512" cy="1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B1B7-AFEB-13BD-E3DE-B10FBBCA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5892097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reservations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2AFB-DC57-63C1-0C0E-412F75AB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6374"/>
            <a:ext cx="5892099" cy="3603210"/>
          </a:xfrm>
        </p:spPr>
        <p:txBody>
          <a:bodyPr>
            <a:normAutofit/>
          </a:bodyPr>
          <a:lstStyle/>
          <a:p>
            <a:r>
              <a:rPr lang="en-US" dirty="0"/>
              <a:t>View, Update, Remove the restaurants reservations made by customers</a:t>
            </a:r>
          </a:p>
          <a:p>
            <a:r>
              <a:rPr lang="en-US" dirty="0"/>
              <a:t>Only staff with the role waiter/waitress can do this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018351-7EA9-E6CE-1E37-C80A4D90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635036"/>
            <a:ext cx="4195646" cy="24267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A5C22F-1984-261F-2FAE-47986420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4" y="2226372"/>
            <a:ext cx="2214941" cy="383539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BA60F-E3C9-DF81-83FF-86E7A42E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47" y="2226373"/>
            <a:ext cx="2291649" cy="3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2F7AE-B179-C72A-03E5-91D9ED2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D36C-AEDD-2549-BAC0-7389D6E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45010"/>
            <a:ext cx="9553579" cy="552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can do deliveries only if you are staff with role delivery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22CB3-8D30-9178-4A9F-A352B8C8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0196" b="-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FAFDE-1E93-A281-7E3C-74519CCE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 b="-3"/>
          <a:stretch>
            <a:fillRect/>
          </a:stretch>
        </p:blipFill>
        <p:spPr>
          <a:xfrm>
            <a:off x="8148549" y="3408760"/>
            <a:ext cx="3376705" cy="238244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AC08-3DA1-BBD1-386D-F377B5D9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7" b="-3"/>
          <a:stretch>
            <a:fillRect/>
          </a:stretch>
        </p:blipFill>
        <p:spPr>
          <a:xfrm>
            <a:off x="4519702" y="3429000"/>
            <a:ext cx="3405730" cy="238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Login/registration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and when it is time it deletes it.</a:t>
            </a:r>
          </a:p>
          <a:p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C32607-3FA5-811F-396C-3C8B69E3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3567337"/>
            <a:ext cx="3078240" cy="17007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D91FF9-7D15-3F83-FCE9-3FDF54D5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7" y="3567337"/>
            <a:ext cx="3116258" cy="171394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4110A-5410-36A0-6296-6453C917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5" y="1576722"/>
            <a:ext cx="3078240" cy="170842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DA60C-B619-D16E-2DF1-F766A71C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1576722"/>
            <a:ext cx="3116258" cy="16827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0C6DBF5B-FC0E-9A3B-BF7E-474C6700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226086"/>
            <a:ext cx="3940408" cy="2177075"/>
          </a:xfrm>
          <a:prstGeom prst="rect">
            <a:avLst/>
          </a:prstGeom>
        </p:spPr>
      </p:pic>
      <p:pic>
        <p:nvPicPr>
          <p:cNvPr id="5" name="Content Placeholder 4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E0D2C9B-DC31-30BA-9D1B-E37FF5DF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0" y="1259963"/>
            <a:ext cx="3861621" cy="214319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1F90A-B5F1-88EC-EBF2-539F8397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3720939"/>
            <a:ext cx="3940408" cy="215737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B9E8E7-52FC-1949-27AA-AEDBACF92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1" y="3720940"/>
            <a:ext cx="3861618" cy="21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6" name="Picture 5" descr="A screenshot of a delivery location&#10;&#10;AI-generated content may be incorrect.">
            <a:extLst>
              <a:ext uri="{FF2B5EF4-FFF2-40B4-BE49-F238E27FC236}">
                <a16:creationId xmlns:a16="http://schemas.microsoft.com/office/drawing/2014/main" id="{6329EE81-4635-CBF0-E3B5-29BF3FAB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r="3" b="5379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21406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024D7-197A-2F0E-B2E4-D473E7FDB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r="2" b="14790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0" y="2078470"/>
            <a:ext cx="7359615" cy="40845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450</Words>
  <Application>Microsoft Office PowerPoint</Application>
  <PresentationFormat>Widescreen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Login/registration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reservations</vt:lpstr>
      <vt:lpstr>Admin panel - delivery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40</cp:revision>
  <dcterms:created xsi:type="dcterms:W3CDTF">2025-11-20T20:28:09Z</dcterms:created>
  <dcterms:modified xsi:type="dcterms:W3CDTF">2025-11-27T13:13:08Z</dcterms:modified>
</cp:coreProperties>
</file>